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42803763" cy="30275213"/>
  <p:notesSz cx="6858000" cy="9144000"/>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3"/>
    <p:restoredTop sz="94656"/>
  </p:normalViewPr>
  <p:slideViewPr>
    <p:cSldViewPr snapToGrid="0" snapToObjects="1">
      <p:cViewPr>
        <p:scale>
          <a:sx n="20" d="100"/>
          <a:sy n="20" d="100"/>
        </p:scale>
        <p:origin x="-522" y="-462"/>
      </p:cViewPr>
      <p:guideLst>
        <p:guide orient="horz" pos="9535"/>
        <p:guide pos="134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7786B8-1F6C-DE4E-A24F-F6550CF84AA3}" type="datetimeFigureOut">
              <a:rPr lang="en-US" smtClean="0"/>
              <a:t>6/6/2018</a:t>
            </a:fld>
            <a:endParaRPr lang="en-US"/>
          </a:p>
        </p:txBody>
      </p:sp>
      <p:sp>
        <p:nvSpPr>
          <p:cNvPr id="4" name="Slide Image Placehold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3C3872-899B-554B-AE76-8E16CC081580}" type="slidenum">
              <a:rPr lang="en-US" smtClean="0"/>
              <a:t>‹#›</a:t>
            </a:fld>
            <a:endParaRPr lang="en-US"/>
          </a:p>
        </p:txBody>
      </p:sp>
    </p:spTree>
    <p:extLst>
      <p:ext uri="{BB962C8B-B14F-4D97-AF65-F5344CB8AC3E}">
        <p14:creationId xmlns:p14="http://schemas.microsoft.com/office/powerpoint/2010/main" val="801911076"/>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7775" y="1143000"/>
            <a:ext cx="436245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3C3872-899B-554B-AE76-8E16CC081580}" type="slidenum">
              <a:rPr lang="en-US" smtClean="0"/>
              <a:t>1</a:t>
            </a:fld>
            <a:endParaRPr lang="en-US"/>
          </a:p>
        </p:txBody>
      </p:sp>
    </p:spTree>
    <p:extLst>
      <p:ext uri="{BB962C8B-B14F-4D97-AF65-F5344CB8AC3E}">
        <p14:creationId xmlns:p14="http://schemas.microsoft.com/office/powerpoint/2010/main" val="112085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en-US" smtClean="0"/>
              <a:t>Click to edit Master title style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en-US" smtClean="0"/>
              <a:t>Click to edit Master title style</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smtClean="0"/>
              <a:t>Click to edit Master text styles</a:t>
            </a:r>
          </a:p>
        </p:txBody>
      </p:sp>
      <p:sp>
        <p:nvSpPr>
          <p:cNvPr id="4" name="Content Placeholder 3"/>
          <p:cNvSpPr>
            <a:spLocks noGrp="1"/>
          </p:cNvSpPr>
          <p:nvPr>
            <p:ph sz="half" idx="2"/>
          </p:nvPr>
        </p:nvSpPr>
        <p:spPr>
          <a:xfrm>
            <a:off x="2948339" y="11058863"/>
            <a:ext cx="18107995" cy="1626592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smtClean="0"/>
              <a:t>Click to edit Master text styles</a:t>
            </a:r>
          </a:p>
        </p:txBody>
      </p:sp>
      <p:sp>
        <p:nvSpPr>
          <p:cNvPr id="6" name="Content Placeholder 5"/>
          <p:cNvSpPr>
            <a:spLocks noGrp="1"/>
          </p:cNvSpPr>
          <p:nvPr>
            <p:ph sz="quarter" idx="4"/>
          </p:nvPr>
        </p:nvSpPr>
        <p:spPr>
          <a:xfrm>
            <a:off x="21669408" y="11058863"/>
            <a:ext cx="18197174" cy="1626592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3A9B28-CEA6-594C-8A7A-00FCB8A7ABC6}" type="datetimeFigureOut">
              <a:rPr lang="en-US" smtClean="0"/>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3A9B28-CEA6-594C-8A7A-00FCB8A7ABC6}" type="datetimeFigureOut">
              <a:rPr lang="en-US" smtClean="0"/>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A9B28-CEA6-594C-8A7A-00FCB8A7ABC6}" type="datetimeFigureOut">
              <a:rPr lang="en-US" smtClean="0"/>
              <a:t>6/6/2018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smtClean="0"/>
              <a:t>Click to edit Master title style</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983A9B28-CEA6-594C-8A7A-00FCB8A7ABC6}" type="datetimeFigureOut">
              <a:rPr lang="en-US" smtClean="0"/>
              <a:t>6/6/2018</a:t>
            </a:fld>
            <a:endParaRPr lang="en-US"/>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BE58B215-F55A-9E49-93EE-75945C9F74A0}" type="slidenum">
              <a:rPr lang="en-US" smtClean="0"/>
              <a:t>‹#›</a:t>
            </a:fld>
            <a:endParaRPr lang="en-US"/>
          </a:p>
        </p:txBody>
      </p:sp>
    </p:spTree>
    <p:extLst>
      <p:ext uri="{BB962C8B-B14F-4D97-AF65-F5344CB8AC3E}">
        <p14:creationId xmlns:p14="http://schemas.microsoft.com/office/powerpoint/2010/main" val="9739234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42803763" cy="30470577"/>
          </a:xfrm>
          <a:prstGeom prst="rect">
            <a:avLst/>
          </a:prstGeom>
        </p:spPr>
      </p:pic>
      <p:sp>
        <p:nvSpPr>
          <p:cNvPr id="12" name="Text Box 2"/>
          <p:cNvSpPr txBox="1">
            <a:spLocks noChangeArrowheads="1"/>
          </p:cNvSpPr>
          <p:nvPr/>
        </p:nvSpPr>
        <p:spPr bwMode="auto">
          <a:xfrm>
            <a:off x="1066800" y="5867400"/>
            <a:ext cx="12954000" cy="968375"/>
          </a:xfrm>
          <a:prstGeom prst="rect">
            <a:avLst/>
          </a:prstGeom>
          <a:solidFill>
            <a:srgbClr val="345FB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rgbClr val="345FB1">
                      <a:gamma/>
                      <a:shade val="60000"/>
                      <a:invGamma/>
                      <a:alpha val="74998"/>
                    </a:srgbClr>
                  </a:outerShdw>
                </a:effectLst>
              </a14:hiddenEffects>
            </a:ext>
          </a:extLst>
        </p:spPr>
        <p:txBody>
          <a:bodyPr lIns="252000" tIns="180000" rIns="180000" bIns="180000">
            <a:spAutoFit/>
          </a:bodyPr>
          <a:lstStyle/>
          <a:p>
            <a:pPr>
              <a:spcBef>
                <a:spcPct val="50000"/>
              </a:spcBef>
            </a:pPr>
            <a:r>
              <a:rPr lang="en-US" altLang="x-none" sz="4000" b="1">
                <a:solidFill>
                  <a:schemeClr val="bg1"/>
                </a:solidFill>
                <a:latin typeface="Arial" charset="0"/>
              </a:rPr>
              <a:t>Introduction</a:t>
            </a:r>
          </a:p>
        </p:txBody>
      </p:sp>
      <p:sp>
        <p:nvSpPr>
          <p:cNvPr id="13" name="Text Box 3"/>
          <p:cNvSpPr txBox="1">
            <a:spLocks noChangeArrowheads="1"/>
          </p:cNvSpPr>
          <p:nvPr/>
        </p:nvSpPr>
        <p:spPr bwMode="auto">
          <a:xfrm>
            <a:off x="1066800" y="838200"/>
            <a:ext cx="19050000" cy="42672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lIns="0" tIns="0" rIns="0" bIns="0">
            <a:spAutoFit/>
          </a:bodyPr>
          <a:lstStyle/>
          <a:p>
            <a:pPr>
              <a:spcBef>
                <a:spcPct val="50000"/>
              </a:spcBef>
            </a:pPr>
            <a:r>
              <a:rPr lang="en-US" altLang="x-none" sz="8000" b="1" dirty="0">
                <a:solidFill>
                  <a:schemeClr val="bg1"/>
                </a:solidFill>
                <a:latin typeface="Arial" charset="0"/>
              </a:rPr>
              <a:t>Poster title in this style Poster title in this style Poster title in this style</a:t>
            </a:r>
            <a:r>
              <a:rPr lang="en-US" altLang="x-none" sz="8000" b="1" dirty="0">
                <a:solidFill>
                  <a:schemeClr val="accent2"/>
                </a:solidFill>
                <a:latin typeface="Arial" charset="0"/>
              </a:rPr>
              <a:t> </a:t>
            </a:r>
          </a:p>
          <a:p>
            <a:pPr>
              <a:spcBef>
                <a:spcPct val="50000"/>
              </a:spcBef>
            </a:pPr>
            <a:endParaRPr lang="en-US" altLang="x-none" sz="8000" b="1" dirty="0">
              <a:solidFill>
                <a:schemeClr val="accent2"/>
              </a:solidFill>
              <a:latin typeface="Arial" charset="0"/>
            </a:endParaRPr>
          </a:p>
        </p:txBody>
      </p:sp>
      <p:sp>
        <p:nvSpPr>
          <p:cNvPr id="14" name="Text Box 4"/>
          <p:cNvSpPr txBox="1">
            <a:spLocks noChangeArrowheads="1"/>
          </p:cNvSpPr>
          <p:nvPr/>
        </p:nvSpPr>
        <p:spPr bwMode="auto">
          <a:xfrm>
            <a:off x="1066800" y="7086600"/>
            <a:ext cx="12649200" cy="4191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lIns="0" tIns="0" rIns="0" bIns="0">
            <a:spAutoFit/>
          </a:body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
        <p:nvSpPr>
          <p:cNvPr id="15" name="Text Box 7"/>
          <p:cNvSpPr txBox="1">
            <a:spLocks noChangeArrowheads="1"/>
          </p:cNvSpPr>
          <p:nvPr/>
        </p:nvSpPr>
        <p:spPr bwMode="auto">
          <a:xfrm>
            <a:off x="33147000" y="11353800"/>
            <a:ext cx="8077200" cy="1257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charset="0"/>
              </a:defRPr>
            </a:lvl1pPr>
            <a:lvl2pPr marL="914400" indent="-457200">
              <a:defRPr sz="2400">
                <a:solidFill>
                  <a:schemeClr val="tx1"/>
                </a:solidFill>
                <a:latin typeface="Times" charset="0"/>
              </a:defRPr>
            </a:lvl2pPr>
            <a:lvl3pPr marL="1371600" indent="-457200">
              <a:defRPr sz="2400">
                <a:solidFill>
                  <a:schemeClr val="tx1"/>
                </a:solidFill>
                <a:latin typeface="Times" charset="0"/>
              </a:defRPr>
            </a:lvl3pPr>
            <a:lvl4pPr marL="1828800" indent="-457200">
              <a:defRPr sz="2400">
                <a:solidFill>
                  <a:schemeClr val="tx1"/>
                </a:solidFill>
                <a:latin typeface="Times" charset="0"/>
              </a:defRPr>
            </a:lvl4pPr>
            <a:lvl5pPr marL="2286000" indent="-457200">
              <a:defRPr sz="2400">
                <a:solidFill>
                  <a:schemeClr val="tx1"/>
                </a:solidFill>
                <a:latin typeface="Times" charset="0"/>
              </a:defRPr>
            </a:lvl5pPr>
            <a:lvl6pPr marL="2743200" indent="-457200" eaLnBrk="0" fontAlgn="base" hangingPunct="0">
              <a:spcBef>
                <a:spcPct val="0"/>
              </a:spcBef>
              <a:spcAft>
                <a:spcPct val="0"/>
              </a:spcAft>
              <a:defRPr sz="2400">
                <a:solidFill>
                  <a:schemeClr val="tx1"/>
                </a:solidFill>
                <a:latin typeface="Times" charset="0"/>
              </a:defRPr>
            </a:lvl6pPr>
            <a:lvl7pPr marL="3200400" indent="-457200" eaLnBrk="0" fontAlgn="base" hangingPunct="0">
              <a:spcBef>
                <a:spcPct val="0"/>
              </a:spcBef>
              <a:spcAft>
                <a:spcPct val="0"/>
              </a:spcAft>
              <a:defRPr sz="2400">
                <a:solidFill>
                  <a:schemeClr val="tx1"/>
                </a:solidFill>
                <a:latin typeface="Times" charset="0"/>
              </a:defRPr>
            </a:lvl7pPr>
            <a:lvl8pPr marL="3657600" indent="-457200" eaLnBrk="0" fontAlgn="base" hangingPunct="0">
              <a:spcBef>
                <a:spcPct val="0"/>
              </a:spcBef>
              <a:spcAft>
                <a:spcPct val="0"/>
              </a:spcAft>
              <a:defRPr sz="2400">
                <a:solidFill>
                  <a:schemeClr val="tx1"/>
                </a:solidFill>
                <a:latin typeface="Times" charset="0"/>
              </a:defRPr>
            </a:lvl8pPr>
            <a:lvl9pPr marL="4114800" indent="-4572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8000">
                <a:solidFill>
                  <a:srgbClr val="CC006B"/>
                </a:solidFill>
              </a:rPr>
              <a:t>Tips</a:t>
            </a:r>
            <a:endParaRPr lang="en-US" altLang="x-none" sz="3600"/>
          </a:p>
          <a:p>
            <a:pPr>
              <a:spcBef>
                <a:spcPct val="50000"/>
              </a:spcBef>
              <a:buFont typeface="Times" charset="0"/>
              <a:buAutoNum type="arabicPeriod"/>
            </a:pPr>
            <a:r>
              <a:rPr lang="en-US" altLang="x-none" sz="3600"/>
              <a:t>Hold the “Shift” key down when scaling an object to avoid accidentally distorting its proportions</a:t>
            </a:r>
          </a:p>
          <a:p>
            <a:pPr>
              <a:spcBef>
                <a:spcPct val="50000"/>
              </a:spcBef>
              <a:buFont typeface="Times" charset="0"/>
              <a:buAutoNum type="arabicPeriod"/>
            </a:pPr>
            <a:r>
              <a:rPr lang="en-US" altLang="x-none" sz="3600"/>
              <a:t>Neater layout can be achieved with correct use of the “Align or Distribute” feature accessed through the “Drawing” toolbar</a:t>
            </a:r>
          </a:p>
          <a:p>
            <a:pPr>
              <a:spcBef>
                <a:spcPct val="50000"/>
              </a:spcBef>
              <a:buFont typeface="Times" charset="0"/>
              <a:buAutoNum type="arabicPeriod"/>
            </a:pPr>
            <a:r>
              <a:rPr lang="en-US" altLang="x-none" sz="3600"/>
              <a:t>Do not put pictures or text too near the edge of the page</a:t>
            </a:r>
          </a:p>
          <a:p>
            <a:pPr>
              <a:spcBef>
                <a:spcPct val="50000"/>
              </a:spcBef>
              <a:buFont typeface="Times" charset="0"/>
              <a:buAutoNum type="arabicPeriod"/>
            </a:pPr>
            <a:r>
              <a:rPr lang="en-US" altLang="x-none" sz="3600"/>
              <a:t>Images from the Internet are probably under copyright and are usually too low a resolution to look good when printed at poster size</a:t>
            </a:r>
          </a:p>
          <a:p>
            <a:pPr>
              <a:spcBef>
                <a:spcPct val="50000"/>
              </a:spcBef>
              <a:buFont typeface="Times" charset="0"/>
              <a:buAutoNum type="arabicPeriod"/>
            </a:pPr>
            <a:r>
              <a:rPr lang="en-US" altLang="x-none" sz="3600"/>
              <a:t>Try to keep a good contrast between adjacent colours (e.g. text on a coloured panel). Colours that look bright on a computer screen may not look as bright when printed</a:t>
            </a:r>
            <a:endParaRPr lang="en-US" altLang="x-none"/>
          </a:p>
        </p:txBody>
      </p:sp>
      <p:sp>
        <p:nvSpPr>
          <p:cNvPr id="16" name="Text Box 8"/>
          <p:cNvSpPr txBox="1">
            <a:spLocks noChangeArrowheads="1"/>
          </p:cNvSpPr>
          <p:nvPr/>
        </p:nvSpPr>
        <p:spPr bwMode="auto">
          <a:xfrm>
            <a:off x="1066800" y="4281488"/>
            <a:ext cx="2026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charset="0"/>
              </a:defRPr>
            </a:lvl1pPr>
            <a:lvl2pPr marL="914400" indent="-457200">
              <a:defRPr sz="2400">
                <a:solidFill>
                  <a:schemeClr val="tx1"/>
                </a:solidFill>
                <a:latin typeface="Times" charset="0"/>
              </a:defRPr>
            </a:lvl2pPr>
            <a:lvl3pPr marL="1371600" indent="-457200">
              <a:defRPr sz="2400">
                <a:solidFill>
                  <a:schemeClr val="tx1"/>
                </a:solidFill>
                <a:latin typeface="Times" charset="0"/>
              </a:defRPr>
            </a:lvl3pPr>
            <a:lvl4pPr marL="1828800" indent="-457200">
              <a:defRPr sz="2400">
                <a:solidFill>
                  <a:schemeClr val="tx1"/>
                </a:solidFill>
                <a:latin typeface="Times" charset="0"/>
              </a:defRPr>
            </a:lvl4pPr>
            <a:lvl5pPr marL="2286000" indent="-457200">
              <a:defRPr sz="2400">
                <a:solidFill>
                  <a:schemeClr val="tx1"/>
                </a:solidFill>
                <a:latin typeface="Times" charset="0"/>
              </a:defRPr>
            </a:lvl5pPr>
            <a:lvl6pPr marL="2743200" indent="-457200" eaLnBrk="0" fontAlgn="base" hangingPunct="0">
              <a:spcBef>
                <a:spcPct val="0"/>
              </a:spcBef>
              <a:spcAft>
                <a:spcPct val="0"/>
              </a:spcAft>
              <a:defRPr sz="2400">
                <a:solidFill>
                  <a:schemeClr val="tx1"/>
                </a:solidFill>
                <a:latin typeface="Times" charset="0"/>
              </a:defRPr>
            </a:lvl6pPr>
            <a:lvl7pPr marL="3200400" indent="-457200" eaLnBrk="0" fontAlgn="base" hangingPunct="0">
              <a:spcBef>
                <a:spcPct val="0"/>
              </a:spcBef>
              <a:spcAft>
                <a:spcPct val="0"/>
              </a:spcAft>
              <a:defRPr sz="2400">
                <a:solidFill>
                  <a:schemeClr val="tx1"/>
                </a:solidFill>
                <a:latin typeface="Times" charset="0"/>
              </a:defRPr>
            </a:lvl7pPr>
            <a:lvl8pPr marL="3657600" indent="-457200" eaLnBrk="0" fontAlgn="base" hangingPunct="0">
              <a:spcBef>
                <a:spcPct val="0"/>
              </a:spcBef>
              <a:spcAft>
                <a:spcPct val="0"/>
              </a:spcAft>
              <a:defRPr sz="2400">
                <a:solidFill>
                  <a:schemeClr val="tx1"/>
                </a:solidFill>
                <a:latin typeface="Times" charset="0"/>
              </a:defRPr>
            </a:lvl8pPr>
            <a:lvl9pPr marL="4114800" indent="-4572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800" b="1">
                <a:latin typeface="Arial" charset="0"/>
              </a:rPr>
              <a:t>Authors</a:t>
            </a:r>
            <a:endParaRPr lang="en-US" altLang="x-none" sz="2800">
              <a:latin typeface="Arial" charset="0"/>
            </a:endParaRPr>
          </a:p>
        </p:txBody>
      </p:sp>
      <p:sp>
        <p:nvSpPr>
          <p:cNvPr id="17" name="Text Box 17"/>
          <p:cNvSpPr txBox="1">
            <a:spLocks noChangeArrowheads="1"/>
          </p:cNvSpPr>
          <p:nvPr/>
        </p:nvSpPr>
        <p:spPr bwMode="auto">
          <a:xfrm>
            <a:off x="14859000" y="5867400"/>
            <a:ext cx="12954000" cy="968375"/>
          </a:xfrm>
          <a:prstGeom prst="rect">
            <a:avLst/>
          </a:prstGeom>
          <a:solidFill>
            <a:srgbClr val="345FB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rgbClr val="345FB1">
                      <a:gamma/>
                      <a:shade val="60000"/>
                      <a:invGamma/>
                      <a:alpha val="74998"/>
                    </a:srgbClr>
                  </a:outerShdw>
                </a:effectLst>
              </a14:hiddenEffects>
            </a:ext>
          </a:extLst>
        </p:spPr>
        <p:txBody>
          <a:bodyPr lIns="252000" tIns="180000" rIns="180000" bIns="180000">
            <a:spAutoFit/>
          </a:bodyPr>
          <a:lstStyle/>
          <a:p>
            <a:pPr>
              <a:spcBef>
                <a:spcPct val="50000"/>
              </a:spcBef>
            </a:pPr>
            <a:r>
              <a:rPr lang="en-US" altLang="x-none" sz="4000" b="1">
                <a:solidFill>
                  <a:schemeClr val="bg1"/>
                </a:solidFill>
                <a:latin typeface="Arial" charset="0"/>
              </a:rPr>
              <a:t>Methods</a:t>
            </a:r>
          </a:p>
        </p:txBody>
      </p:sp>
      <p:sp>
        <p:nvSpPr>
          <p:cNvPr id="18" name="Text Box 18"/>
          <p:cNvSpPr txBox="1">
            <a:spLocks noChangeArrowheads="1"/>
          </p:cNvSpPr>
          <p:nvPr/>
        </p:nvSpPr>
        <p:spPr bwMode="auto">
          <a:xfrm>
            <a:off x="14859000" y="7086600"/>
            <a:ext cx="12649200" cy="4191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lIns="0" tIns="0" rIns="0" bIns="0">
            <a:spAutoFit/>
          </a:body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
        <p:nvSpPr>
          <p:cNvPr id="19" name="Text Box 19"/>
          <p:cNvSpPr txBox="1">
            <a:spLocks noChangeArrowheads="1"/>
          </p:cNvSpPr>
          <p:nvPr/>
        </p:nvSpPr>
        <p:spPr bwMode="auto">
          <a:xfrm>
            <a:off x="28651200" y="5867400"/>
            <a:ext cx="12954000" cy="968375"/>
          </a:xfrm>
          <a:prstGeom prst="rect">
            <a:avLst/>
          </a:prstGeom>
          <a:solidFill>
            <a:srgbClr val="345FB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rgbClr val="345FB1">
                      <a:gamma/>
                      <a:shade val="60000"/>
                      <a:invGamma/>
                      <a:alpha val="74998"/>
                    </a:srgbClr>
                  </a:outerShdw>
                </a:effectLst>
              </a14:hiddenEffects>
            </a:ext>
          </a:extLst>
        </p:spPr>
        <p:txBody>
          <a:bodyPr lIns="252000" tIns="180000" rIns="180000" bIns="180000">
            <a:spAutoFit/>
          </a:bodyPr>
          <a:lstStyle/>
          <a:p>
            <a:pPr>
              <a:spcBef>
                <a:spcPct val="50000"/>
              </a:spcBef>
            </a:pPr>
            <a:r>
              <a:rPr lang="en-US" altLang="x-none" sz="4000" b="1">
                <a:solidFill>
                  <a:schemeClr val="bg1"/>
                </a:solidFill>
                <a:latin typeface="Arial" charset="0"/>
              </a:rPr>
              <a:t>Conclusion</a:t>
            </a:r>
          </a:p>
        </p:txBody>
      </p:sp>
      <p:sp>
        <p:nvSpPr>
          <p:cNvPr id="20" name="Text Box 20"/>
          <p:cNvSpPr txBox="1">
            <a:spLocks noChangeArrowheads="1"/>
          </p:cNvSpPr>
          <p:nvPr/>
        </p:nvSpPr>
        <p:spPr bwMode="auto">
          <a:xfrm>
            <a:off x="28651200" y="7086600"/>
            <a:ext cx="12649200" cy="4191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lIns="0" tIns="0" rIns="0" bIns="0">
            <a:spAutoFit/>
          </a:body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Tree>
    <p:extLst>
      <p:ext uri="{BB962C8B-B14F-4D97-AF65-F5344CB8AC3E}">
        <p14:creationId xmlns:p14="http://schemas.microsoft.com/office/powerpoint/2010/main" val="1853006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TotalTime>
  <Words>586</Words>
  <Application>Microsoft Office PowerPoint</Application>
  <PresentationFormat>Custom</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Rob Stone</cp:lastModifiedBy>
  <cp:revision>4</cp:revision>
  <cp:lastPrinted>2018-06-05T10:02:58Z</cp:lastPrinted>
  <dcterms:created xsi:type="dcterms:W3CDTF">2018-06-05T08:06:54Z</dcterms:created>
  <dcterms:modified xsi:type="dcterms:W3CDTF">2018-06-06T09:59:06Z</dcterms:modified>
</cp:coreProperties>
</file>