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56"/>
  </p:normalViewPr>
  <p:slideViewPr>
    <p:cSldViewPr snapToGrid="0" snapToObjects="1">
      <p:cViewPr varScale="1">
        <p:scale>
          <a:sx n="18" d="100"/>
          <a:sy n="18" d="100"/>
        </p:scale>
        <p:origin x="-3156" y="-234"/>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786B8-1F6C-DE4E-A24F-F6550CF84AA3}" type="datetimeFigureOut">
              <a:rPr lang="en-US" smtClean="0"/>
              <a:t>6/6/2018</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C3872-899B-554B-AE76-8E16CC081580}" type="slidenum">
              <a:rPr lang="en-US" smtClean="0"/>
              <a:t>‹#›</a:t>
            </a:fld>
            <a:endParaRPr lang="en-US"/>
          </a:p>
        </p:txBody>
      </p:sp>
    </p:spTree>
    <p:extLst>
      <p:ext uri="{BB962C8B-B14F-4D97-AF65-F5344CB8AC3E}">
        <p14:creationId xmlns:p14="http://schemas.microsoft.com/office/powerpoint/2010/main" val="80191107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3C3872-899B-554B-AE76-8E16CC081580}" type="slidenum">
              <a:rPr lang="en-US" smtClean="0"/>
              <a:t>1</a:t>
            </a:fld>
            <a:endParaRPr lang="en-US"/>
          </a:p>
        </p:txBody>
      </p:sp>
    </p:spTree>
    <p:extLst>
      <p:ext uri="{BB962C8B-B14F-4D97-AF65-F5344CB8AC3E}">
        <p14:creationId xmlns:p14="http://schemas.microsoft.com/office/powerpoint/2010/main" val="11208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3A9B28-CEA6-594C-8A7A-00FCB8A7ABC6}"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3A9B28-CEA6-594C-8A7A-00FCB8A7ABC6}"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A9B28-CEA6-594C-8A7A-00FCB8A7ABC6}"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983A9B28-CEA6-594C-8A7A-00FCB8A7ABC6}" type="datetimeFigureOut">
              <a:rPr lang="en-US" smtClean="0"/>
              <a:t>6/6/2018</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E58B215-F55A-9E49-93EE-75945C9F74A0}" type="slidenum">
              <a:rPr lang="en-US" smtClean="0"/>
              <a:t>‹#›</a:t>
            </a:fld>
            <a:endParaRPr lang="en-US"/>
          </a:p>
        </p:txBody>
      </p:sp>
    </p:spTree>
    <p:extLst>
      <p:ext uri="{BB962C8B-B14F-4D97-AF65-F5344CB8AC3E}">
        <p14:creationId xmlns:p14="http://schemas.microsoft.com/office/powerpoint/2010/main" val="482209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30683199" cy="43102445"/>
          </a:xfrm>
          <a:prstGeom prst="rect">
            <a:avLst/>
          </a:prstGeom>
        </p:spPr>
      </p:pic>
      <p:sp>
        <p:nvSpPr>
          <p:cNvPr id="5" name="Text Box 2"/>
          <p:cNvSpPr txBox="1">
            <a:spLocks noChangeArrowheads="1"/>
          </p:cNvSpPr>
          <p:nvPr/>
        </p:nvSpPr>
        <p:spPr bwMode="auto">
          <a:xfrm>
            <a:off x="1066800" y="7405688"/>
            <a:ext cx="13563600" cy="968375"/>
          </a:xfrm>
          <a:prstGeom prst="rect">
            <a:avLst/>
          </a:prstGeom>
          <a:solidFill>
            <a:srgbClr val="1B67B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180000" bIns="18000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4000" b="1">
                <a:solidFill>
                  <a:schemeClr val="bg1"/>
                </a:solidFill>
                <a:latin typeface="Arial" charset="0"/>
              </a:rPr>
              <a:t>Introduction</a:t>
            </a:r>
          </a:p>
        </p:txBody>
      </p:sp>
      <p:sp>
        <p:nvSpPr>
          <p:cNvPr id="6" name="Text Box 3"/>
          <p:cNvSpPr txBox="1">
            <a:spLocks noChangeArrowheads="1"/>
          </p:cNvSpPr>
          <p:nvPr/>
        </p:nvSpPr>
        <p:spPr bwMode="auto">
          <a:xfrm>
            <a:off x="1066800" y="950842"/>
            <a:ext cx="1905000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b="1" dirty="0" smtClean="0">
                <a:solidFill>
                  <a:schemeClr val="bg1"/>
                </a:solidFill>
                <a:latin typeface="Arial" charset="0"/>
              </a:rPr>
              <a:t>Poster </a:t>
            </a:r>
            <a:r>
              <a:rPr lang="en-US" altLang="x-none" sz="8000" b="1" dirty="0">
                <a:solidFill>
                  <a:schemeClr val="bg1"/>
                </a:solidFill>
                <a:latin typeface="Arial" charset="0"/>
              </a:rPr>
              <a:t>title in this </a:t>
            </a:r>
            <a:r>
              <a:rPr lang="en-US" altLang="x-none" sz="8000" b="1" dirty="0" smtClean="0">
                <a:solidFill>
                  <a:schemeClr val="bg1"/>
                </a:solidFill>
                <a:latin typeface="Arial" charset="0"/>
              </a:rPr>
              <a:t>style– </a:t>
            </a:r>
            <a:r>
              <a:rPr lang="en-US" altLang="x-none" sz="8000" b="1" dirty="0">
                <a:solidFill>
                  <a:schemeClr val="bg1"/>
                </a:solidFill>
                <a:latin typeface="Arial" charset="0"/>
              </a:rPr>
              <a:t>type can be enlarged to fit space if required</a:t>
            </a:r>
            <a:r>
              <a:rPr lang="en-US" altLang="x-none" sz="8000" b="1" dirty="0">
                <a:solidFill>
                  <a:schemeClr val="accent2"/>
                </a:solidFill>
                <a:latin typeface="Arial" charset="0"/>
              </a:rPr>
              <a:t> </a:t>
            </a:r>
          </a:p>
          <a:p>
            <a:pPr>
              <a:spcBef>
                <a:spcPct val="50000"/>
              </a:spcBef>
            </a:pPr>
            <a:endParaRPr lang="en-US" altLang="x-none" sz="8000" b="1" dirty="0">
              <a:solidFill>
                <a:schemeClr val="accent2"/>
              </a:solidFill>
              <a:latin typeface="Arial" charset="0"/>
            </a:endParaRPr>
          </a:p>
        </p:txBody>
      </p:sp>
      <p:sp>
        <p:nvSpPr>
          <p:cNvPr id="7" name="Text Box 4"/>
          <p:cNvSpPr txBox="1">
            <a:spLocks noChangeArrowheads="1"/>
          </p:cNvSpPr>
          <p:nvPr/>
        </p:nvSpPr>
        <p:spPr bwMode="auto">
          <a:xfrm>
            <a:off x="1066800" y="8624888"/>
            <a:ext cx="13487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8" name="Text Box 5"/>
          <p:cNvSpPr txBox="1">
            <a:spLocks noChangeArrowheads="1"/>
          </p:cNvSpPr>
          <p:nvPr/>
        </p:nvSpPr>
        <p:spPr bwMode="auto">
          <a:xfrm>
            <a:off x="15544800" y="7405688"/>
            <a:ext cx="13563600" cy="968375"/>
          </a:xfrm>
          <a:prstGeom prst="rect">
            <a:avLst/>
          </a:prstGeom>
          <a:solidFill>
            <a:srgbClr val="1B67B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180000" bIns="18000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4000" b="1">
                <a:solidFill>
                  <a:schemeClr val="bg1"/>
                </a:solidFill>
                <a:latin typeface="Arial" charset="0"/>
              </a:rPr>
              <a:t>Method</a:t>
            </a:r>
          </a:p>
        </p:txBody>
      </p:sp>
      <p:sp>
        <p:nvSpPr>
          <p:cNvPr id="9" name="Text Box 6"/>
          <p:cNvSpPr txBox="1">
            <a:spLocks noChangeArrowheads="1"/>
          </p:cNvSpPr>
          <p:nvPr/>
        </p:nvSpPr>
        <p:spPr bwMode="auto">
          <a:xfrm>
            <a:off x="15544800" y="8624888"/>
            <a:ext cx="13487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0" name="Text Box 8"/>
          <p:cNvSpPr txBox="1">
            <a:spLocks noChangeArrowheads="1"/>
          </p:cNvSpPr>
          <p:nvPr/>
        </p:nvSpPr>
        <p:spPr bwMode="auto">
          <a:xfrm>
            <a:off x="20955000" y="13061950"/>
            <a:ext cx="8077200" cy="1257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a:solidFill>
                  <a:srgbClr val="CC006B"/>
                </a:solidFill>
              </a:rPr>
              <a:t>TIPS</a:t>
            </a:r>
            <a:r>
              <a:rPr lang="en-US" altLang="x-none" sz="3600"/>
              <a:t>:</a:t>
            </a:r>
          </a:p>
          <a:p>
            <a:pPr>
              <a:spcBef>
                <a:spcPct val="50000"/>
              </a:spcBef>
              <a:buFont typeface="Times" charset="0"/>
              <a:buAutoNum type="arabicPeriod"/>
            </a:pPr>
            <a:r>
              <a:rPr lang="en-US" altLang="x-none" sz="3600"/>
              <a:t>Hold the ‘shift key’ down when scaling an object to avoid accidentally distorting its proportions.</a:t>
            </a:r>
          </a:p>
          <a:p>
            <a:pPr>
              <a:spcBef>
                <a:spcPct val="50000"/>
              </a:spcBef>
              <a:buFont typeface="Times" charset="0"/>
              <a:buAutoNum type="arabicPeriod"/>
            </a:pPr>
            <a:r>
              <a:rPr lang="en-US" altLang="x-none" sz="3600"/>
              <a:t>Neater layout can be achieved with correct use of the ‘Align or Distribute’ feature accessed through the ‘Drawing’ toolbar.</a:t>
            </a:r>
          </a:p>
          <a:p>
            <a:pPr>
              <a:spcBef>
                <a:spcPct val="50000"/>
              </a:spcBef>
              <a:buFont typeface="Times" charset="0"/>
              <a:buAutoNum type="arabicPeriod"/>
            </a:pPr>
            <a:r>
              <a:rPr lang="en-US" altLang="x-none" sz="3600"/>
              <a:t>Do not put pictures or text to near the edge of the page.</a:t>
            </a:r>
          </a:p>
          <a:p>
            <a:pPr>
              <a:spcBef>
                <a:spcPct val="50000"/>
              </a:spcBef>
              <a:buFont typeface="Times" charset="0"/>
              <a:buAutoNum type="arabicPeriod"/>
            </a:pPr>
            <a:r>
              <a:rPr lang="en-US" altLang="x-none" sz="3600"/>
              <a:t>Image ‘grabbed’ from the internet are probably under copyright and are usually too low a resolution to look good when printed at poster size.</a:t>
            </a:r>
          </a:p>
          <a:p>
            <a:pPr>
              <a:spcBef>
                <a:spcPct val="50000"/>
              </a:spcBef>
              <a:buFont typeface="Times" charset="0"/>
              <a:buAutoNum type="arabicPeriod"/>
            </a:pPr>
            <a:r>
              <a:rPr lang="en-US" altLang="x-none" sz="3600"/>
              <a:t>Try to keep a good contrast between adjacent colours (ie. Text on a coloured panel). Colours that look bright on a computer screen will not look as bright when printed. </a:t>
            </a:r>
            <a:endParaRPr lang="en-US" altLang="x-none"/>
          </a:p>
        </p:txBody>
      </p:sp>
      <p:sp>
        <p:nvSpPr>
          <p:cNvPr id="11" name="Text Box 9"/>
          <p:cNvSpPr txBox="1">
            <a:spLocks noChangeArrowheads="1"/>
          </p:cNvSpPr>
          <p:nvPr/>
        </p:nvSpPr>
        <p:spPr bwMode="auto">
          <a:xfrm>
            <a:off x="1072432" y="4751712"/>
            <a:ext cx="2026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800" b="1">
                <a:latin typeface="Arial" charset="0"/>
              </a:rPr>
              <a:t>Authors names and locations</a:t>
            </a:r>
            <a:endParaRPr lang="en-US" altLang="x-none" sz="2800">
              <a:latin typeface="Arial" charset="0"/>
            </a:endParaRPr>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445</Words>
  <Application>Microsoft Office PowerPoint</Application>
  <PresentationFormat>Custom</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Rob Stone</cp:lastModifiedBy>
  <cp:revision>3</cp:revision>
  <cp:lastPrinted>2018-06-05T08:37:44Z</cp:lastPrinted>
  <dcterms:created xsi:type="dcterms:W3CDTF">2018-06-05T08:06:54Z</dcterms:created>
  <dcterms:modified xsi:type="dcterms:W3CDTF">2018-06-06T09:56:49Z</dcterms:modified>
</cp:coreProperties>
</file>