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30275213" cy="42803763"/>
  <p:notesSz cx="6858000" cy="9144000"/>
  <p:defaultTextStyle>
    <a:defPPr>
      <a:defRPr lang="en-US"/>
    </a:defPPr>
    <a:lvl1pPr marL="0" algn="l" defTabSz="3507730" rtl="0" eaLnBrk="1" latinLnBrk="0" hangingPunct="1">
      <a:defRPr sz="6905" kern="1200">
        <a:solidFill>
          <a:schemeClr val="tx1"/>
        </a:solidFill>
        <a:latin typeface="+mn-lt"/>
        <a:ea typeface="+mn-ea"/>
        <a:cs typeface="+mn-cs"/>
      </a:defRPr>
    </a:lvl1pPr>
    <a:lvl2pPr marL="1753865" algn="l" defTabSz="3507730" rtl="0" eaLnBrk="1" latinLnBrk="0" hangingPunct="1">
      <a:defRPr sz="6905" kern="1200">
        <a:solidFill>
          <a:schemeClr val="tx1"/>
        </a:solidFill>
        <a:latin typeface="+mn-lt"/>
        <a:ea typeface="+mn-ea"/>
        <a:cs typeface="+mn-cs"/>
      </a:defRPr>
    </a:lvl2pPr>
    <a:lvl3pPr marL="3507730" algn="l" defTabSz="3507730" rtl="0" eaLnBrk="1" latinLnBrk="0" hangingPunct="1">
      <a:defRPr sz="6905" kern="1200">
        <a:solidFill>
          <a:schemeClr val="tx1"/>
        </a:solidFill>
        <a:latin typeface="+mn-lt"/>
        <a:ea typeface="+mn-ea"/>
        <a:cs typeface="+mn-cs"/>
      </a:defRPr>
    </a:lvl3pPr>
    <a:lvl4pPr marL="5261595" algn="l" defTabSz="3507730" rtl="0" eaLnBrk="1" latinLnBrk="0" hangingPunct="1">
      <a:defRPr sz="6905" kern="1200">
        <a:solidFill>
          <a:schemeClr val="tx1"/>
        </a:solidFill>
        <a:latin typeface="+mn-lt"/>
        <a:ea typeface="+mn-ea"/>
        <a:cs typeface="+mn-cs"/>
      </a:defRPr>
    </a:lvl4pPr>
    <a:lvl5pPr marL="7015460" algn="l" defTabSz="3507730" rtl="0" eaLnBrk="1" latinLnBrk="0" hangingPunct="1">
      <a:defRPr sz="6905" kern="1200">
        <a:solidFill>
          <a:schemeClr val="tx1"/>
        </a:solidFill>
        <a:latin typeface="+mn-lt"/>
        <a:ea typeface="+mn-ea"/>
        <a:cs typeface="+mn-cs"/>
      </a:defRPr>
    </a:lvl5pPr>
    <a:lvl6pPr marL="8769325" algn="l" defTabSz="3507730" rtl="0" eaLnBrk="1" latinLnBrk="0" hangingPunct="1">
      <a:defRPr sz="6905" kern="1200">
        <a:solidFill>
          <a:schemeClr val="tx1"/>
        </a:solidFill>
        <a:latin typeface="+mn-lt"/>
        <a:ea typeface="+mn-ea"/>
        <a:cs typeface="+mn-cs"/>
      </a:defRPr>
    </a:lvl6pPr>
    <a:lvl7pPr marL="10523190" algn="l" defTabSz="3507730" rtl="0" eaLnBrk="1" latinLnBrk="0" hangingPunct="1">
      <a:defRPr sz="6905" kern="1200">
        <a:solidFill>
          <a:schemeClr val="tx1"/>
        </a:solidFill>
        <a:latin typeface="+mn-lt"/>
        <a:ea typeface="+mn-ea"/>
        <a:cs typeface="+mn-cs"/>
      </a:defRPr>
    </a:lvl7pPr>
    <a:lvl8pPr marL="12277054" algn="l" defTabSz="3507730" rtl="0" eaLnBrk="1" latinLnBrk="0" hangingPunct="1">
      <a:defRPr sz="6905" kern="1200">
        <a:solidFill>
          <a:schemeClr val="tx1"/>
        </a:solidFill>
        <a:latin typeface="+mn-lt"/>
        <a:ea typeface="+mn-ea"/>
        <a:cs typeface="+mn-cs"/>
      </a:defRPr>
    </a:lvl8pPr>
    <a:lvl9pPr marL="14030919" algn="l" defTabSz="3507730" rtl="0" eaLnBrk="1" latinLnBrk="0" hangingPunct="1">
      <a:defRPr sz="6905"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3"/>
    <p:restoredTop sz="94656"/>
  </p:normalViewPr>
  <p:slideViewPr>
    <p:cSldViewPr snapToGrid="0" snapToObjects="1">
      <p:cViewPr varScale="1">
        <p:scale>
          <a:sx n="16" d="100"/>
          <a:sy n="16" d="100"/>
        </p:scale>
        <p:origin x="-1698" y="-240"/>
      </p:cViewPr>
      <p:guideLst>
        <p:guide orient="horz" pos="13481"/>
        <p:guide pos="953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7786B8-1F6C-DE4E-A24F-F6550CF84AA3}" type="datetimeFigureOut">
              <a:rPr lang="en-US" smtClean="0"/>
              <a:t>6/6/2018</a:t>
            </a:fld>
            <a:endParaRPr lang="en-US"/>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3C3872-899B-554B-AE76-8E16CC081580}" type="slidenum">
              <a:rPr lang="en-US" smtClean="0"/>
              <a:t>‹#›</a:t>
            </a:fld>
            <a:endParaRPr lang="en-US"/>
          </a:p>
        </p:txBody>
      </p:sp>
    </p:spTree>
    <p:extLst>
      <p:ext uri="{BB962C8B-B14F-4D97-AF65-F5344CB8AC3E}">
        <p14:creationId xmlns:p14="http://schemas.microsoft.com/office/powerpoint/2010/main" val="801911076"/>
      </p:ext>
    </p:extLst>
  </p:cSld>
  <p:clrMap bg1="lt1" tx1="dk1" bg2="lt2" tx2="dk2" accent1="accent1" accent2="accent2" accent3="accent3" accent4="accent4" accent5="accent5" accent6="accent6" hlink="hlink" folHlink="folHlink"/>
  <p:notesStyle>
    <a:lvl1pPr marL="0" algn="l" defTabSz="3507730" rtl="0" eaLnBrk="1" latinLnBrk="0" hangingPunct="1">
      <a:defRPr sz="4603" kern="1200">
        <a:solidFill>
          <a:schemeClr val="tx1"/>
        </a:solidFill>
        <a:latin typeface="+mn-lt"/>
        <a:ea typeface="+mn-ea"/>
        <a:cs typeface="+mn-cs"/>
      </a:defRPr>
    </a:lvl1pPr>
    <a:lvl2pPr marL="1753865" algn="l" defTabSz="3507730" rtl="0" eaLnBrk="1" latinLnBrk="0" hangingPunct="1">
      <a:defRPr sz="4603" kern="1200">
        <a:solidFill>
          <a:schemeClr val="tx1"/>
        </a:solidFill>
        <a:latin typeface="+mn-lt"/>
        <a:ea typeface="+mn-ea"/>
        <a:cs typeface="+mn-cs"/>
      </a:defRPr>
    </a:lvl2pPr>
    <a:lvl3pPr marL="3507730" algn="l" defTabSz="3507730" rtl="0" eaLnBrk="1" latinLnBrk="0" hangingPunct="1">
      <a:defRPr sz="4603" kern="1200">
        <a:solidFill>
          <a:schemeClr val="tx1"/>
        </a:solidFill>
        <a:latin typeface="+mn-lt"/>
        <a:ea typeface="+mn-ea"/>
        <a:cs typeface="+mn-cs"/>
      </a:defRPr>
    </a:lvl3pPr>
    <a:lvl4pPr marL="5261595" algn="l" defTabSz="3507730" rtl="0" eaLnBrk="1" latinLnBrk="0" hangingPunct="1">
      <a:defRPr sz="4603" kern="1200">
        <a:solidFill>
          <a:schemeClr val="tx1"/>
        </a:solidFill>
        <a:latin typeface="+mn-lt"/>
        <a:ea typeface="+mn-ea"/>
        <a:cs typeface="+mn-cs"/>
      </a:defRPr>
    </a:lvl4pPr>
    <a:lvl5pPr marL="7015460" algn="l" defTabSz="3507730" rtl="0" eaLnBrk="1" latinLnBrk="0" hangingPunct="1">
      <a:defRPr sz="4603" kern="1200">
        <a:solidFill>
          <a:schemeClr val="tx1"/>
        </a:solidFill>
        <a:latin typeface="+mn-lt"/>
        <a:ea typeface="+mn-ea"/>
        <a:cs typeface="+mn-cs"/>
      </a:defRPr>
    </a:lvl5pPr>
    <a:lvl6pPr marL="8769325" algn="l" defTabSz="3507730" rtl="0" eaLnBrk="1" latinLnBrk="0" hangingPunct="1">
      <a:defRPr sz="4603" kern="1200">
        <a:solidFill>
          <a:schemeClr val="tx1"/>
        </a:solidFill>
        <a:latin typeface="+mn-lt"/>
        <a:ea typeface="+mn-ea"/>
        <a:cs typeface="+mn-cs"/>
      </a:defRPr>
    </a:lvl6pPr>
    <a:lvl7pPr marL="10523190" algn="l" defTabSz="3507730" rtl="0" eaLnBrk="1" latinLnBrk="0" hangingPunct="1">
      <a:defRPr sz="4603" kern="1200">
        <a:solidFill>
          <a:schemeClr val="tx1"/>
        </a:solidFill>
        <a:latin typeface="+mn-lt"/>
        <a:ea typeface="+mn-ea"/>
        <a:cs typeface="+mn-cs"/>
      </a:defRPr>
    </a:lvl7pPr>
    <a:lvl8pPr marL="12277054" algn="l" defTabSz="3507730" rtl="0" eaLnBrk="1" latinLnBrk="0" hangingPunct="1">
      <a:defRPr sz="4603" kern="1200">
        <a:solidFill>
          <a:schemeClr val="tx1"/>
        </a:solidFill>
        <a:latin typeface="+mn-lt"/>
        <a:ea typeface="+mn-ea"/>
        <a:cs typeface="+mn-cs"/>
      </a:defRPr>
    </a:lvl8pPr>
    <a:lvl9pPr marL="14030919" algn="l" defTabSz="3507730" rtl="0" eaLnBrk="1" latinLnBrk="0" hangingPunct="1">
      <a:defRPr sz="460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8388" y="1143000"/>
            <a:ext cx="2181225"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3C3872-899B-554B-AE76-8E16CC081580}" type="slidenum">
              <a:rPr lang="en-US" smtClean="0"/>
              <a:t>1</a:t>
            </a:fld>
            <a:endParaRPr lang="en-US"/>
          </a:p>
        </p:txBody>
      </p:sp>
    </p:spTree>
    <p:extLst>
      <p:ext uri="{BB962C8B-B14F-4D97-AF65-F5344CB8AC3E}">
        <p14:creationId xmlns:p14="http://schemas.microsoft.com/office/powerpoint/2010/main" val="112085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en-US" smtClean="0"/>
              <a:t>Click to edit Master title style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83A9B28-CEA6-594C-8A7A-00FCB8A7ABC6}"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3A9B28-CEA6-594C-8A7A-00FCB8A7ABC6}"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3A9B28-CEA6-594C-8A7A-00FCB8A7ABC6}"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3A9B28-CEA6-594C-8A7A-00FCB8A7ABC6}"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en-US" smtClean="0"/>
              <a:t>Click to edit Master title style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3A9B28-CEA6-594C-8A7A-00FCB8A7ABC6}"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83A9B28-CEA6-594C-8A7A-00FCB8A7ABC6}" type="datetimeFigureOut">
              <a:rPr lang="en-US" smtClean="0"/>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smtClean="0"/>
              <a:t>Click to edit Master text styles</a:t>
            </a:r>
          </a:p>
        </p:txBody>
      </p:sp>
      <p:sp>
        <p:nvSpPr>
          <p:cNvPr id="4" name="Content Placeholder 3"/>
          <p:cNvSpPr>
            <a:spLocks noGrp="1"/>
          </p:cNvSpPr>
          <p:nvPr>
            <p:ph sz="half" idx="2"/>
          </p:nvPr>
        </p:nvSpPr>
        <p:spPr>
          <a:xfrm>
            <a:off x="2085368" y="15635264"/>
            <a:ext cx="12807832" cy="2299711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smtClean="0"/>
              <a:t>Click to edit Master text styles</a:t>
            </a:r>
          </a:p>
        </p:txBody>
      </p:sp>
      <p:sp>
        <p:nvSpPr>
          <p:cNvPr id="6" name="Content Placeholder 5"/>
          <p:cNvSpPr>
            <a:spLocks noGrp="1"/>
          </p:cNvSpPr>
          <p:nvPr>
            <p:ph sz="quarter" idx="4"/>
          </p:nvPr>
        </p:nvSpPr>
        <p:spPr>
          <a:xfrm>
            <a:off x="15326828" y="15635264"/>
            <a:ext cx="12870909" cy="2299711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83A9B28-CEA6-594C-8A7A-00FCB8A7ABC6}" type="datetimeFigureOut">
              <a:rPr lang="en-US" smtClean="0"/>
              <a:t>6/6/2018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83A9B28-CEA6-594C-8A7A-00FCB8A7ABC6}" type="datetimeFigureOut">
              <a:rPr lang="en-US" smtClean="0"/>
              <a:t>6/6/2018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3A9B28-CEA6-594C-8A7A-00FCB8A7ABC6}" type="datetimeFigureOut">
              <a:rPr lang="en-US" smtClean="0"/>
              <a:t>6/6/2018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smtClean="0"/>
              <a:t>Click to edit Master title style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3A9B28-CEA6-594C-8A7A-00FCB8A7ABC6}" type="datetimeFigureOut">
              <a:rPr lang="en-US" smtClean="0"/>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3A9B28-CEA6-594C-8A7A-00FCB8A7ABC6}" type="datetimeFigureOut">
              <a:rPr lang="en-US" smtClean="0"/>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983A9B28-CEA6-594C-8A7A-00FCB8A7ABC6}" type="datetimeFigureOut">
              <a:rPr lang="en-US" smtClean="0"/>
              <a:t>6/6/2018</a:t>
            </a:fld>
            <a:endParaRPr 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BE58B215-F55A-9E49-93EE-75945C9F74A0}" type="slidenum">
              <a:rPr lang="en-US" smtClean="0"/>
              <a:t>‹#›</a:t>
            </a:fld>
            <a:endParaRPr lang="en-US"/>
          </a:p>
        </p:txBody>
      </p:sp>
    </p:spTree>
    <p:extLst>
      <p:ext uri="{BB962C8B-B14F-4D97-AF65-F5344CB8AC3E}">
        <p14:creationId xmlns:p14="http://schemas.microsoft.com/office/powerpoint/2010/main" val="4822099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00" y="12700"/>
            <a:ext cx="30314900" cy="42872272"/>
          </a:xfrm>
          <a:prstGeom prst="rect">
            <a:avLst/>
          </a:prstGeom>
        </p:spPr>
      </p:pic>
      <p:sp>
        <p:nvSpPr>
          <p:cNvPr id="5" name="Text Box 2"/>
          <p:cNvSpPr txBox="1">
            <a:spLocks noChangeArrowheads="1"/>
          </p:cNvSpPr>
          <p:nvPr/>
        </p:nvSpPr>
        <p:spPr bwMode="auto">
          <a:xfrm>
            <a:off x="1066800" y="8370888"/>
            <a:ext cx="13563600" cy="968375"/>
          </a:xfrm>
          <a:prstGeom prst="rect">
            <a:avLst/>
          </a:prstGeom>
          <a:solidFill>
            <a:srgbClr val="1B67B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2000" tIns="180000" rIns="180000" bIns="180000">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a:spcBef>
                <a:spcPct val="50000"/>
              </a:spcBef>
            </a:pPr>
            <a:r>
              <a:rPr lang="en-US" altLang="x-none" sz="4000" b="1" dirty="0">
                <a:solidFill>
                  <a:schemeClr val="bg1"/>
                </a:solidFill>
                <a:latin typeface="Arial" charset="0"/>
              </a:rPr>
              <a:t>Introduction</a:t>
            </a:r>
          </a:p>
        </p:txBody>
      </p:sp>
      <p:sp>
        <p:nvSpPr>
          <p:cNvPr id="6" name="Text Box 3"/>
          <p:cNvSpPr txBox="1">
            <a:spLocks noChangeArrowheads="1"/>
          </p:cNvSpPr>
          <p:nvPr/>
        </p:nvSpPr>
        <p:spPr bwMode="auto">
          <a:xfrm>
            <a:off x="1066800" y="3084442"/>
            <a:ext cx="27965400" cy="4308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a:spcBef>
                <a:spcPct val="50000"/>
              </a:spcBef>
            </a:pPr>
            <a:r>
              <a:rPr lang="en-US" altLang="x-none" sz="8000" b="1" dirty="0" smtClean="0">
                <a:solidFill>
                  <a:schemeClr val="bg1"/>
                </a:solidFill>
                <a:latin typeface="Arial" charset="0"/>
              </a:rPr>
              <a:t>Poster </a:t>
            </a:r>
            <a:r>
              <a:rPr lang="en-US" altLang="x-none" sz="8000" b="1" dirty="0">
                <a:solidFill>
                  <a:schemeClr val="bg1"/>
                </a:solidFill>
                <a:latin typeface="Arial" charset="0"/>
              </a:rPr>
              <a:t>title in this </a:t>
            </a:r>
            <a:r>
              <a:rPr lang="en-US" altLang="x-none" sz="8000" b="1" dirty="0" smtClean="0">
                <a:solidFill>
                  <a:schemeClr val="bg1"/>
                </a:solidFill>
                <a:latin typeface="Arial" charset="0"/>
              </a:rPr>
              <a:t>style– </a:t>
            </a:r>
            <a:r>
              <a:rPr lang="en-US" altLang="x-none" sz="8000" b="1" dirty="0">
                <a:solidFill>
                  <a:schemeClr val="bg1"/>
                </a:solidFill>
                <a:latin typeface="Arial" charset="0"/>
              </a:rPr>
              <a:t>type can be enlarged to fit space if required</a:t>
            </a:r>
            <a:r>
              <a:rPr lang="en-US" altLang="x-none" sz="8000" b="1" dirty="0">
                <a:solidFill>
                  <a:schemeClr val="accent2"/>
                </a:solidFill>
                <a:latin typeface="Arial" charset="0"/>
              </a:rPr>
              <a:t> </a:t>
            </a:r>
          </a:p>
          <a:p>
            <a:pPr>
              <a:spcBef>
                <a:spcPct val="50000"/>
              </a:spcBef>
            </a:pPr>
            <a:endParaRPr lang="en-US" altLang="x-none" sz="8000" b="1" dirty="0">
              <a:solidFill>
                <a:schemeClr val="accent2"/>
              </a:solidFill>
              <a:latin typeface="Arial" charset="0"/>
            </a:endParaRPr>
          </a:p>
        </p:txBody>
      </p:sp>
      <p:sp>
        <p:nvSpPr>
          <p:cNvPr id="7" name="Text Box 4"/>
          <p:cNvSpPr txBox="1">
            <a:spLocks noChangeArrowheads="1"/>
          </p:cNvSpPr>
          <p:nvPr/>
        </p:nvSpPr>
        <p:spPr bwMode="auto">
          <a:xfrm>
            <a:off x="1066800" y="9590088"/>
            <a:ext cx="13487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a:spcBef>
                <a:spcPct val="50000"/>
              </a:spcBef>
            </a:pPr>
            <a:r>
              <a:rPr lang="en-US" altLang="x-none" sz="2500">
                <a:latin typeface="Arial" charset="0"/>
              </a:rPr>
              <a:t>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a:t>
            </a:r>
          </a:p>
          <a:p>
            <a:pPr>
              <a:spcBef>
                <a:spcPct val="50000"/>
              </a:spcBef>
            </a:pPr>
            <a:endParaRPr lang="en-US" altLang="x-none" sz="2500">
              <a:latin typeface="Arial" charset="0"/>
            </a:endParaRPr>
          </a:p>
          <a:p>
            <a:pPr>
              <a:spcBef>
                <a:spcPct val="50000"/>
              </a:spcBef>
            </a:pPr>
            <a:endParaRPr lang="en-US" altLang="x-none" sz="2500">
              <a:latin typeface="Arial" charset="0"/>
            </a:endParaRPr>
          </a:p>
        </p:txBody>
      </p:sp>
      <p:sp>
        <p:nvSpPr>
          <p:cNvPr id="8" name="Text Box 5"/>
          <p:cNvSpPr txBox="1">
            <a:spLocks noChangeArrowheads="1"/>
          </p:cNvSpPr>
          <p:nvPr/>
        </p:nvSpPr>
        <p:spPr bwMode="auto">
          <a:xfrm>
            <a:off x="15544800" y="8370888"/>
            <a:ext cx="13563600" cy="968375"/>
          </a:xfrm>
          <a:prstGeom prst="rect">
            <a:avLst/>
          </a:prstGeom>
          <a:solidFill>
            <a:srgbClr val="1B67B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2000" tIns="180000" rIns="180000" bIns="180000">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a:spcBef>
                <a:spcPct val="50000"/>
              </a:spcBef>
            </a:pPr>
            <a:r>
              <a:rPr lang="en-US" altLang="x-none" sz="4000" b="1">
                <a:solidFill>
                  <a:schemeClr val="bg1"/>
                </a:solidFill>
                <a:latin typeface="Arial" charset="0"/>
              </a:rPr>
              <a:t>Method</a:t>
            </a:r>
          </a:p>
        </p:txBody>
      </p:sp>
      <p:sp>
        <p:nvSpPr>
          <p:cNvPr id="9" name="Text Box 6"/>
          <p:cNvSpPr txBox="1">
            <a:spLocks noChangeArrowheads="1"/>
          </p:cNvSpPr>
          <p:nvPr/>
        </p:nvSpPr>
        <p:spPr bwMode="auto">
          <a:xfrm>
            <a:off x="15544800" y="9590088"/>
            <a:ext cx="13487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a:spcBef>
                <a:spcPct val="50000"/>
              </a:spcBef>
            </a:pPr>
            <a:r>
              <a:rPr lang="en-US" altLang="x-none" sz="2500">
                <a:latin typeface="Arial" charset="0"/>
              </a:rPr>
              <a:t>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a:t>
            </a:r>
          </a:p>
          <a:p>
            <a:pPr>
              <a:spcBef>
                <a:spcPct val="50000"/>
              </a:spcBef>
            </a:pPr>
            <a:endParaRPr lang="en-US" altLang="x-none" sz="2500">
              <a:latin typeface="Arial" charset="0"/>
            </a:endParaRPr>
          </a:p>
          <a:p>
            <a:pPr>
              <a:spcBef>
                <a:spcPct val="50000"/>
              </a:spcBef>
            </a:pPr>
            <a:endParaRPr lang="en-US" altLang="x-none" sz="2500">
              <a:latin typeface="Arial" charset="0"/>
            </a:endParaRPr>
          </a:p>
        </p:txBody>
      </p:sp>
      <p:sp>
        <p:nvSpPr>
          <p:cNvPr id="10" name="Text Box 8"/>
          <p:cNvSpPr txBox="1">
            <a:spLocks noChangeArrowheads="1"/>
          </p:cNvSpPr>
          <p:nvPr/>
        </p:nvSpPr>
        <p:spPr bwMode="auto">
          <a:xfrm>
            <a:off x="20955000" y="14027150"/>
            <a:ext cx="8077200" cy="12571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a:spcBef>
                <a:spcPct val="50000"/>
              </a:spcBef>
            </a:pPr>
            <a:r>
              <a:rPr lang="en-US" altLang="x-none" sz="8000">
                <a:solidFill>
                  <a:srgbClr val="CC006B"/>
                </a:solidFill>
              </a:rPr>
              <a:t>TIPS</a:t>
            </a:r>
            <a:r>
              <a:rPr lang="en-US" altLang="x-none" sz="3600"/>
              <a:t>:</a:t>
            </a:r>
          </a:p>
          <a:p>
            <a:pPr>
              <a:spcBef>
                <a:spcPct val="50000"/>
              </a:spcBef>
              <a:buFont typeface="Times" charset="0"/>
              <a:buAutoNum type="arabicPeriod"/>
            </a:pPr>
            <a:r>
              <a:rPr lang="en-US" altLang="x-none" sz="3600"/>
              <a:t>Hold the ‘shift key’ down when scaling an object to avoid accidentally distorting its proportions.</a:t>
            </a:r>
          </a:p>
          <a:p>
            <a:pPr>
              <a:spcBef>
                <a:spcPct val="50000"/>
              </a:spcBef>
              <a:buFont typeface="Times" charset="0"/>
              <a:buAutoNum type="arabicPeriod"/>
            </a:pPr>
            <a:r>
              <a:rPr lang="en-US" altLang="x-none" sz="3600"/>
              <a:t>Neater layout can be achieved with correct use of the ‘Align or Distribute’ feature accessed through the ‘Drawing’ toolbar.</a:t>
            </a:r>
          </a:p>
          <a:p>
            <a:pPr>
              <a:spcBef>
                <a:spcPct val="50000"/>
              </a:spcBef>
              <a:buFont typeface="Times" charset="0"/>
              <a:buAutoNum type="arabicPeriod"/>
            </a:pPr>
            <a:r>
              <a:rPr lang="en-US" altLang="x-none" sz="3600"/>
              <a:t>Do not put pictures or text to near the edge of the page.</a:t>
            </a:r>
          </a:p>
          <a:p>
            <a:pPr>
              <a:spcBef>
                <a:spcPct val="50000"/>
              </a:spcBef>
              <a:buFont typeface="Times" charset="0"/>
              <a:buAutoNum type="arabicPeriod"/>
            </a:pPr>
            <a:r>
              <a:rPr lang="en-US" altLang="x-none" sz="3600"/>
              <a:t>Image ‘grabbed’ from the internet are probably under copyright and are usually too low a resolution to look good when printed at poster size.</a:t>
            </a:r>
          </a:p>
          <a:p>
            <a:pPr>
              <a:spcBef>
                <a:spcPct val="50000"/>
              </a:spcBef>
              <a:buFont typeface="Times" charset="0"/>
              <a:buAutoNum type="arabicPeriod"/>
            </a:pPr>
            <a:r>
              <a:rPr lang="en-US" altLang="x-none" sz="3600"/>
              <a:t>Try to keep a good contrast between adjacent colours (ie. Text on a coloured panel). Colours that look bright on a computer screen will not look as bright when printed. </a:t>
            </a:r>
            <a:endParaRPr lang="en-US" altLang="x-none"/>
          </a:p>
        </p:txBody>
      </p:sp>
      <p:sp>
        <p:nvSpPr>
          <p:cNvPr id="11" name="Text Box 9"/>
          <p:cNvSpPr txBox="1">
            <a:spLocks noChangeArrowheads="1"/>
          </p:cNvSpPr>
          <p:nvPr/>
        </p:nvSpPr>
        <p:spPr bwMode="auto">
          <a:xfrm>
            <a:off x="1072432" y="6986912"/>
            <a:ext cx="2026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a:spcBef>
                <a:spcPct val="50000"/>
              </a:spcBef>
            </a:pPr>
            <a:r>
              <a:rPr lang="en-US" altLang="x-none" sz="2800" b="1">
                <a:latin typeface="Arial" charset="0"/>
              </a:rPr>
              <a:t>Authors names and locations</a:t>
            </a:r>
            <a:endParaRPr lang="en-US" altLang="x-none" sz="2800">
              <a:latin typeface="Arial" charset="0"/>
            </a:endParaRPr>
          </a:p>
        </p:txBody>
      </p:sp>
    </p:spTree>
    <p:extLst>
      <p:ext uri="{BB962C8B-B14F-4D97-AF65-F5344CB8AC3E}">
        <p14:creationId xmlns:p14="http://schemas.microsoft.com/office/powerpoint/2010/main" val="1853006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TotalTime>
  <Words>445</Words>
  <Application>Microsoft Office PowerPoint</Application>
  <PresentationFormat>Custom</PresentationFormat>
  <Paragraphs>13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Rob Stone</cp:lastModifiedBy>
  <cp:revision>4</cp:revision>
  <cp:lastPrinted>2018-06-05T08:37:44Z</cp:lastPrinted>
  <dcterms:created xsi:type="dcterms:W3CDTF">2018-06-05T08:06:54Z</dcterms:created>
  <dcterms:modified xsi:type="dcterms:W3CDTF">2018-06-06T09:58:04Z</dcterms:modified>
</cp:coreProperties>
</file>